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18" r:id="rId9"/>
    <p:sldId id="320" r:id="rId10"/>
    <p:sldId id="317" r:id="rId11"/>
    <p:sldId id="314" r:id="rId12"/>
    <p:sldId id="315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oyuztechnologies/SoperaStreriaTraining/blob/master/RAP/Day%2029/02_ZC_Booking_APPROVER_M_00%20.txt" TargetMode="External"/><Relationship Id="rId5" Type="http://schemas.openxmlformats.org/officeDocument/2006/relationships/hyperlink" Target="https://github.com/soyuztechnologies/SoperaStreriaTraining/blob/master/RAP/Day%2029/01_ZC_Travel_APPROVER_M_00.txt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9/03_Behaviour%20Definition.t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RAP/Day%2029/04_Service%20Definition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29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37190" y="986358"/>
            <a:ext cx="7962085" cy="132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Create CDS View for Approver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Implementation of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Definition to Expose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Binding</a:t>
            </a:r>
          </a:p>
        </p:txBody>
      </p:sp>
    </p:spTree>
    <p:extLst>
      <p:ext uri="{BB962C8B-B14F-4D97-AF65-F5344CB8AC3E}">
        <p14:creationId xmlns:p14="http://schemas.microsoft.com/office/powerpoint/2010/main" val="4260182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Create CDS View’s for Approver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6" y="1675351"/>
            <a:ext cx="5393042" cy="4849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802" y="1642435"/>
            <a:ext cx="5428114" cy="487998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6141740" y="908720"/>
            <a:ext cx="24680" cy="5853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0635" y="908720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Travel Info “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ZC_TRAVEL_APPROVER_M_00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291" y="920914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Booking Info “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ZC_BOOKING_APPROVER_M_00</a:t>
            </a:r>
            <a:r>
              <a:rPr lang="en-US" sz="2000" dirty="0" smtClean="0">
                <a:solidFill>
                  <a:schemeClr val="bg1"/>
                </a:solidFill>
              </a:rPr>
              <a:t>”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Behaviour Definition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70" y="1793987"/>
            <a:ext cx="6706774" cy="46781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3416" y="1988840"/>
            <a:ext cx="3888432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“</a:t>
            </a:r>
            <a:r>
              <a:rPr lang="en-US" sz="2000" dirty="0" smtClean="0">
                <a:hlinkClick r:id="rId4"/>
              </a:rPr>
              <a:t>ZC_TRAVEL_APPROVER_M_00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/>
              <a:t>Behavior Definition for Projection CDS’s Views of Processor.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81848" y="2852936"/>
            <a:ext cx="7315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2852936"/>
            <a:ext cx="6669619" cy="3240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5820" y="980728"/>
            <a:ext cx="4608512" cy="12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“</a:t>
            </a:r>
            <a:r>
              <a:rPr lang="en-US" dirty="0" smtClean="0">
                <a:hlinkClick r:id="rId4"/>
              </a:rPr>
              <a:t>ZTRAVEL_APPROVER_M_00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Service Definition for Expose 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27964"/>
            <a:ext cx="7776864" cy="52442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18748" y="3689994"/>
            <a:ext cx="2945776" cy="1224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After Creating Service Binding , Select Entity and Click on Preview 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31114" y="4293096"/>
            <a:ext cx="87566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Final Result for Approver App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985720"/>
            <a:ext cx="5627862" cy="2769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4" y="3573016"/>
            <a:ext cx="5616624" cy="288032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466817" y="1916832"/>
            <a:ext cx="1152128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-10800000">
            <a:off x="5086299" y="4941169"/>
            <a:ext cx="1152128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834969" y="1268760"/>
            <a:ext cx="3324732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Screen with Search Bar &amp; Filter Bar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413892" y="4300942"/>
            <a:ext cx="3672407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Screen with Travel and Booking Data,</a:t>
            </a:r>
          </a:p>
          <a:p>
            <a:pPr algn="ctr"/>
            <a:r>
              <a:rPr lang="en-US" dirty="0" smtClean="0"/>
              <a:t>&amp; Approve or Reject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9344</TotalTime>
  <Words>253</Words>
  <Application>Microsoft Office PowerPoint</Application>
  <PresentationFormat>Custom</PresentationFormat>
  <Paragraphs>63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Create CDS View’s for Approver</vt:lpstr>
      <vt:lpstr>Implementing Behaviour Definition</vt:lpstr>
      <vt:lpstr>Service Definition </vt:lpstr>
      <vt:lpstr>Service Binding</vt:lpstr>
      <vt:lpstr>Final Result for Approver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271</cp:revision>
  <dcterms:created xsi:type="dcterms:W3CDTF">2013-09-12T13:05:01Z</dcterms:created>
  <dcterms:modified xsi:type="dcterms:W3CDTF">2021-09-21T11:43:49Z</dcterms:modified>
</cp:coreProperties>
</file>